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60" r:id="rId3"/>
    <p:sldId id="279" r:id="rId4"/>
    <p:sldId id="276" r:id="rId5"/>
    <p:sldId id="266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80" r:id="rId26"/>
    <p:sldId id="282" r:id="rId27"/>
    <p:sldId id="283" r:id="rId28"/>
    <p:sldId id="284" r:id="rId29"/>
  </p:sldIdLst>
  <p:sldSz cx="9144000" cy="6858000" type="screen4x3"/>
  <p:notesSz cx="6858000" cy="9144000"/>
  <p:embeddedFontLst>
    <p:embeddedFont>
      <p:font typeface="Roboto Slab" panose="020B0604020202020204" charset="0"/>
      <p:regular r:id="rId31"/>
      <p:bold r:id="rId32"/>
    </p:embeddedFont>
    <p:embeddedFont>
      <p:font typeface="Source Sans Pr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7669BE-FCA8-4AB7-BD1A-96585070BD88}">
  <a:tblStyle styleId="{9F7669BE-FCA8-4AB7-BD1A-96585070BD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45" y="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70127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344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469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5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369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206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255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462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29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6649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38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085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19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6304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5160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524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790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185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18681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9420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180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3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297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46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328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363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005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342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03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None/>
              <a:defRPr/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None/>
              <a:defRPr/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cordeli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google.com/sheets/abou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5ed75ccf_0141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6688239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Bahnhofs-begleiter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4" t="11605" r="11803" b="13087"/>
          <a:stretch/>
        </p:blipFill>
        <p:spPr>
          <a:xfrm>
            <a:off x="5957870" y="1119891"/>
            <a:ext cx="2599267" cy="2582335"/>
          </a:xfrm>
          <a:prstGeom prst="rect">
            <a:avLst/>
          </a:prstGeom>
        </p:spPr>
      </p:pic>
      <p:sp>
        <p:nvSpPr>
          <p:cNvPr id="4" name="Shape 86"/>
          <p:cNvSpPr txBox="1">
            <a:spLocks/>
          </p:cNvSpPr>
          <p:nvPr/>
        </p:nvSpPr>
        <p:spPr>
          <a:xfrm>
            <a:off x="1763688" y="3573016"/>
            <a:ext cx="56421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de-DE" sz="3600" b="1" dirty="0" smtClean="0"/>
              <a:t>Eine App von </a:t>
            </a:r>
          </a:p>
          <a:p>
            <a:pPr marL="0" indent="0">
              <a:buFont typeface="Source Sans Pro"/>
              <a:buNone/>
            </a:pPr>
            <a:r>
              <a:rPr lang="de-DE" sz="3600" b="1" dirty="0" smtClean="0"/>
              <a:t>Noah Große </a:t>
            </a:r>
            <a:r>
              <a:rPr lang="de-DE" sz="3600" b="1" dirty="0" err="1" smtClean="0"/>
              <a:t>Starmann</a:t>
            </a:r>
            <a:r>
              <a:rPr lang="de-DE" sz="3600" b="1" dirty="0" smtClean="0"/>
              <a:t> und Ramona Plogmann</a:t>
            </a:r>
            <a:endParaRPr lang="en-US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9552" y="548680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Kontakte</a:t>
            </a:r>
            <a:endParaRPr sz="6000" b="1" dirty="0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44274"/>
              </p:ext>
            </p:extLst>
          </p:nvPr>
        </p:nvGraphicFramePr>
        <p:xfrm>
          <a:off x="2051720" y="4869160"/>
          <a:ext cx="18573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Objekt-Manager-Shellobjekt" showAsIcon="1" r:id="rId4" imgW="1857600" imgH="437400" progId="Package">
                  <p:embed/>
                </p:oleObj>
              </mc:Choice>
              <mc:Fallback>
                <p:oleObj name="Objekt-Manager-Shellobjekt" showAsIcon="1" r:id="rId4" imgW="18576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1720" y="4869160"/>
                        <a:ext cx="18573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681425" y="2224438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3315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 complex idea can be conveyed with just a single still image, namely making it possible to absorb large amounts of data quickly.</a:t>
            </a:r>
            <a:endParaRPr sz="26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5" y="2491100"/>
            <a:ext cx="3275700" cy="3275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19080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33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686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179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Shape 207"/>
          <p:cNvSpPr/>
          <p:nvPr/>
        </p:nvSpPr>
        <p:spPr>
          <a:xfrm>
            <a:off x="786147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 sz="180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286512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0" y="6344950"/>
            <a:ext cx="914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</a:rPr>
              <a:t>Diagram featured by </a:t>
            </a:r>
            <a:r>
              <a:rPr lang="en" u="sng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poweredtemplate.com</a:t>
            </a:r>
            <a:endParaRPr>
              <a:solidFill>
                <a:srgbClr val="FFFFFF"/>
              </a:solidFill>
              <a:highlight>
                <a:srgbClr val="0091EA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952500" y="2085975"/>
          <a:ext cx="7239000" cy="2672100"/>
        </p:xfrm>
        <a:graphic>
          <a:graphicData uri="http://schemas.openxmlformats.org/drawingml/2006/table">
            <a:tbl>
              <a:tblPr>
                <a:noFill/>
                <a:tableStyleId>{9F7669BE-FCA8-4AB7-BD1A-96585070BD88}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68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Yellow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Blue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Orange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mapa_linea_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8616"/>
            <a:ext cx="9144000" cy="462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714675" y="2238575"/>
            <a:ext cx="7020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5" name="Shape 225"/>
          <p:cNvGrpSpPr/>
          <p:nvPr/>
        </p:nvGrpSpPr>
        <p:grpSpPr>
          <a:xfrm>
            <a:off x="724273" y="2585914"/>
            <a:ext cx="240435" cy="240435"/>
            <a:chOff x="3683125" y="481100"/>
            <a:chExt cx="270000" cy="270000"/>
          </a:xfrm>
        </p:grpSpPr>
        <p:sp>
          <p:nvSpPr>
            <p:cNvPr id="226" name="Shape 226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2416673" y="4562239"/>
            <a:ext cx="240435" cy="240435"/>
            <a:chOff x="3683125" y="481100"/>
            <a:chExt cx="270000" cy="270000"/>
          </a:xfrm>
        </p:grpSpPr>
        <p:sp>
          <p:nvSpPr>
            <p:cNvPr id="229" name="Shape 229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744723" y="2388114"/>
            <a:ext cx="240435" cy="240435"/>
            <a:chOff x="3683125" y="481100"/>
            <a:chExt cx="270000" cy="270000"/>
          </a:xfrm>
        </p:grpSpPr>
        <p:sp>
          <p:nvSpPr>
            <p:cNvPr id="232" name="Shape 232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4180823" y="3354389"/>
            <a:ext cx="240435" cy="240435"/>
            <a:chOff x="3683125" y="481100"/>
            <a:chExt cx="270000" cy="270000"/>
          </a:xfrm>
        </p:grpSpPr>
        <p:sp>
          <p:nvSpPr>
            <p:cNvPr id="235" name="Shape 235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6846223" y="2956039"/>
            <a:ext cx="240435" cy="240435"/>
            <a:chOff x="3683125" y="481100"/>
            <a:chExt cx="270000" cy="270000"/>
          </a:xfrm>
        </p:grpSpPr>
        <p:sp>
          <p:nvSpPr>
            <p:cNvPr id="238" name="Shape 238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7598473" y="4863789"/>
            <a:ext cx="240435" cy="240435"/>
            <a:chOff x="3683125" y="481100"/>
            <a:chExt cx="270000" cy="270000"/>
          </a:xfrm>
        </p:grpSpPr>
        <p:sp>
          <p:nvSpPr>
            <p:cNvPr id="241" name="Shape 241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6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0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2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8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</a:t>
            </a:r>
            <a:r>
              <a:rPr lang="en" b="1">
                <a:solidFill>
                  <a:srgbClr val="0091EA"/>
                </a:solidFill>
              </a:rPr>
              <a:t>means of 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424997"/>
            <a:ext cx="9314895" cy="288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Bildergebnis für db logo"/>
          <p:cNvSpPr>
            <a:spLocks noChangeAspect="1" noChangeArrowheads="1"/>
          </p:cNvSpPr>
          <p:nvPr/>
        </p:nvSpPr>
        <p:spPr bwMode="auto">
          <a:xfrm>
            <a:off x="155575" y="-2224088"/>
            <a:ext cx="65627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Bildergebnis für db logo"/>
          <p:cNvSpPr>
            <a:spLocks noChangeAspect="1" noChangeArrowheads="1"/>
          </p:cNvSpPr>
          <p:nvPr/>
        </p:nvSpPr>
        <p:spPr bwMode="auto">
          <a:xfrm>
            <a:off x="307975" y="-2071688"/>
            <a:ext cx="65627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Ähnliches F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839750" y="1924400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036200" y="2120850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506750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717575" y="3430625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000369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233171" y="1318852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Shape 273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 rot="10800000" flipH="1">
            <a:off x="5520450" y="2991325"/>
            <a:ext cx="859200" cy="85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86150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3329989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3" name="Shape 283"/>
          <p:cNvSpPr txBox="1">
            <a:spLocks noGrp="1"/>
          </p:cNvSpPr>
          <p:nvPr>
            <p:ph type="body" idx="3"/>
          </p:nvPr>
        </p:nvSpPr>
        <p:spPr>
          <a:xfrm>
            <a:off x="5873827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786150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Shape 285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Shape 286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87" name="Shape 287"/>
          <p:cNvGrpSpPr/>
          <p:nvPr/>
        </p:nvGrpSpPr>
        <p:grpSpPr>
          <a:xfrm>
            <a:off x="921697" y="1777648"/>
            <a:ext cx="304009" cy="326513"/>
            <a:chOff x="616425" y="2329600"/>
            <a:chExt cx="361700" cy="388475"/>
          </a:xfrm>
        </p:grpSpPr>
        <p:sp>
          <p:nvSpPr>
            <p:cNvPr id="288" name="Shape 28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5980786" y="3978259"/>
            <a:ext cx="435022" cy="323445"/>
            <a:chOff x="5247525" y="3007275"/>
            <a:chExt cx="517575" cy="384825"/>
          </a:xfrm>
        </p:grpSpPr>
        <p:sp>
          <p:nvSpPr>
            <p:cNvPr id="297" name="Shape 29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965717" y="3968774"/>
            <a:ext cx="215966" cy="342399"/>
            <a:chOff x="6718575" y="2318625"/>
            <a:chExt cx="256950" cy="407375"/>
          </a:xfrm>
        </p:grpSpPr>
        <p:sp>
          <p:nvSpPr>
            <p:cNvPr id="300" name="Shape 3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Shape 3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3453692" y="1777657"/>
            <a:ext cx="359272" cy="376691"/>
            <a:chOff x="5961125" y="1623900"/>
            <a:chExt cx="427450" cy="448175"/>
          </a:xfrm>
        </p:grpSpPr>
        <p:sp>
          <p:nvSpPr>
            <p:cNvPr id="321" name="Shape 32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Shape 328"/>
          <p:cNvGrpSpPr/>
          <p:nvPr/>
        </p:nvGrpSpPr>
        <p:grpSpPr>
          <a:xfrm>
            <a:off x="6040971" y="1803252"/>
            <a:ext cx="345971" cy="325505"/>
            <a:chOff x="5972700" y="2330200"/>
            <a:chExt cx="411625" cy="387275"/>
          </a:xfrm>
        </p:grpSpPr>
        <p:sp>
          <p:nvSpPr>
            <p:cNvPr id="329" name="Shape 3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-304800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5523468" y="839913"/>
            <a:ext cx="2483749" cy="522687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iPhone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28800"/>
            <a:ext cx="28448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4788024" y="718130"/>
            <a:ext cx="3384376" cy="580721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Tablet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17" y="1207850"/>
            <a:ext cx="28448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Shape 377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7466100" cy="3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presentations uses the following typographies and colors: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Titles: </a:t>
            </a:r>
            <a:r>
              <a:rPr lang="en" sz="1800" b="1"/>
              <a:t>Roboto Slab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Body copy: </a:t>
            </a:r>
            <a:r>
              <a:rPr lang="en" sz="1800" b="1"/>
              <a:t>Source Sans Pro</a:t>
            </a:r>
            <a:endParaRPr sz="1800" b="1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these pages: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https://www.fontsquirrel.com/fonts/roboto-slab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https://www.fontsquirrel.com/fonts/source-sans-pro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Blue </a:t>
            </a:r>
            <a:r>
              <a:rPr lang="en" sz="1800" b="1">
                <a:solidFill>
                  <a:srgbClr val="0091EA"/>
                </a:solidFill>
              </a:rPr>
              <a:t>#0091ea</a:t>
            </a:r>
            <a:endParaRPr sz="1800" b="1">
              <a:solidFill>
                <a:srgbClr val="0091EA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Dark gray </a:t>
            </a:r>
            <a:r>
              <a:rPr lang="en" sz="1800" b="1"/>
              <a:t>#263238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Medium gray </a:t>
            </a:r>
            <a:r>
              <a:rPr lang="en" sz="1800" b="1">
                <a:solidFill>
                  <a:srgbClr val="607D8B"/>
                </a:solidFill>
              </a:rPr>
              <a:t>#607d8b</a:t>
            </a:r>
            <a:endParaRPr sz="1800" b="1">
              <a:solidFill>
                <a:srgbClr val="607D8B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Light gray </a:t>
            </a:r>
            <a:r>
              <a:rPr lang="en" sz="1800" b="1">
                <a:solidFill>
                  <a:srgbClr val="CFD8DC"/>
                </a:solidFill>
                <a:highlight>
                  <a:srgbClr val="263238"/>
                </a:highlight>
              </a:rPr>
              <a:t>#cfd8dc</a:t>
            </a:r>
            <a:endParaRPr sz="1800" b="1">
              <a:solidFill>
                <a:srgbClr val="CFD8DC"/>
              </a:solidFill>
              <a:highlight>
                <a:srgbClr val="263238"/>
              </a:highlight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680300" y="5885225"/>
            <a:ext cx="5160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6324775" y="12220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Shape 399"/>
          <p:cNvGrpSpPr/>
          <p:nvPr/>
        </p:nvGrpSpPr>
        <p:grpSpPr>
          <a:xfrm>
            <a:off x="424947" y="1242994"/>
            <a:ext cx="342903" cy="447293"/>
            <a:chOff x="590250" y="244200"/>
            <a:chExt cx="407975" cy="532175"/>
          </a:xfrm>
        </p:grpSpPr>
        <p:sp>
          <p:nvSpPr>
            <p:cNvPr id="400" name="Shape 40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977639" y="1309016"/>
            <a:ext cx="372594" cy="310144"/>
            <a:chOff x="1247825" y="322750"/>
            <a:chExt cx="443300" cy="369000"/>
          </a:xfrm>
        </p:grpSpPr>
        <p:sp>
          <p:nvSpPr>
            <p:cNvPr id="415" name="Shape 41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1550818" y="1307482"/>
            <a:ext cx="356204" cy="313212"/>
            <a:chOff x="1929775" y="320925"/>
            <a:chExt cx="423800" cy="372650"/>
          </a:xfrm>
        </p:grpSpPr>
        <p:sp>
          <p:nvSpPr>
            <p:cNvPr id="421" name="Shape 4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Shape 426"/>
          <p:cNvSpPr/>
          <p:nvPr/>
        </p:nvSpPr>
        <p:spPr>
          <a:xfrm>
            <a:off x="2148120" y="1296229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733088" y="1297258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3820462" y="1272160"/>
            <a:ext cx="336767" cy="383835"/>
            <a:chOff x="4630125" y="278900"/>
            <a:chExt cx="400675" cy="456675"/>
          </a:xfrm>
        </p:grpSpPr>
        <p:sp>
          <p:nvSpPr>
            <p:cNvPr id="429" name="Shape 42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4361051" y="1295725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34" name="Shape 434"/>
          <p:cNvGrpSpPr/>
          <p:nvPr/>
        </p:nvGrpSpPr>
        <p:grpSpPr>
          <a:xfrm>
            <a:off x="430074" y="1818716"/>
            <a:ext cx="342882" cy="418128"/>
            <a:chOff x="596350" y="929175"/>
            <a:chExt cx="407950" cy="497475"/>
          </a:xfrm>
        </p:grpSpPr>
        <p:sp>
          <p:nvSpPr>
            <p:cNvPr id="435" name="Shape 4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1554390" y="1879631"/>
            <a:ext cx="349060" cy="298882"/>
            <a:chOff x="1934025" y="1001650"/>
            <a:chExt cx="415300" cy="355600"/>
          </a:xfrm>
        </p:grpSpPr>
        <p:sp>
          <p:nvSpPr>
            <p:cNvPr id="443" name="Shape 44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Shape 447"/>
          <p:cNvSpPr/>
          <p:nvPr/>
        </p:nvSpPr>
        <p:spPr>
          <a:xfrm>
            <a:off x="2118449" y="1854573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683959" y="1871972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254071" y="1874536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830339" y="1877604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4378785" y="1857106"/>
            <a:ext cx="350068" cy="350573"/>
            <a:chOff x="5294400" y="974850"/>
            <a:chExt cx="416500" cy="417100"/>
          </a:xfrm>
        </p:grpSpPr>
        <p:sp>
          <p:nvSpPr>
            <p:cNvPr id="452" name="Shape 4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4901807" y="1817707"/>
            <a:ext cx="433992" cy="422729"/>
            <a:chOff x="5916675" y="927975"/>
            <a:chExt cx="516350" cy="502950"/>
          </a:xfrm>
        </p:grpSpPr>
        <p:sp>
          <p:nvSpPr>
            <p:cNvPr id="455" name="Shape 4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403451" y="2467120"/>
            <a:ext cx="391001" cy="264085"/>
            <a:chOff x="564675" y="1700625"/>
            <a:chExt cx="465200" cy="314200"/>
          </a:xfrm>
        </p:grpSpPr>
        <p:sp>
          <p:nvSpPr>
            <p:cNvPr id="458" name="Shape 45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968435" y="2402632"/>
            <a:ext cx="391001" cy="382827"/>
            <a:chOff x="1236875" y="1623900"/>
            <a:chExt cx="465200" cy="455475"/>
          </a:xfrm>
        </p:grpSpPr>
        <p:sp>
          <p:nvSpPr>
            <p:cNvPr id="462" name="Shape 4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1545690" y="2410827"/>
            <a:ext cx="366458" cy="366437"/>
            <a:chOff x="1923675" y="1633650"/>
            <a:chExt cx="436000" cy="435975"/>
          </a:xfrm>
        </p:grpSpPr>
        <p:sp>
          <p:nvSpPr>
            <p:cNvPr id="470" name="Shape 4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109141" y="2409293"/>
            <a:ext cx="369505" cy="369505"/>
            <a:chOff x="2594050" y="1631825"/>
            <a:chExt cx="439625" cy="439625"/>
          </a:xfrm>
        </p:grpSpPr>
        <p:sp>
          <p:nvSpPr>
            <p:cNvPr id="477" name="Shape 47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Shape 481"/>
          <p:cNvSpPr/>
          <p:nvPr/>
        </p:nvSpPr>
        <p:spPr>
          <a:xfrm>
            <a:off x="2690599" y="242571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82" name="Shape 482"/>
          <p:cNvGrpSpPr/>
          <p:nvPr/>
        </p:nvGrpSpPr>
        <p:grpSpPr>
          <a:xfrm>
            <a:off x="3273906" y="2381662"/>
            <a:ext cx="299911" cy="424768"/>
            <a:chOff x="3979850" y="1598950"/>
            <a:chExt cx="356825" cy="505375"/>
          </a:xfrm>
        </p:grpSpPr>
        <p:sp>
          <p:nvSpPr>
            <p:cNvPr id="483" name="Shape 48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791296" y="2472751"/>
            <a:ext cx="395098" cy="242589"/>
            <a:chOff x="4595425" y="1707325"/>
            <a:chExt cx="470075" cy="288625"/>
          </a:xfrm>
        </p:grpSpPr>
        <p:sp>
          <p:nvSpPr>
            <p:cNvPr id="486" name="Shape 48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4375213" y="2413391"/>
            <a:ext cx="357234" cy="361310"/>
            <a:chOff x="5290150" y="1636700"/>
            <a:chExt cx="425025" cy="429875"/>
          </a:xfrm>
        </p:grpSpPr>
        <p:sp>
          <p:nvSpPr>
            <p:cNvPr id="492" name="Shape 49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4939167" y="2402632"/>
            <a:ext cx="359272" cy="376691"/>
            <a:chOff x="5961125" y="1623900"/>
            <a:chExt cx="427450" cy="448175"/>
          </a:xfrm>
        </p:grpSpPr>
        <p:sp>
          <p:nvSpPr>
            <p:cNvPr id="495" name="Shape 495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5491859" y="2412361"/>
            <a:ext cx="383835" cy="363369"/>
            <a:chOff x="6618700" y="1635475"/>
            <a:chExt cx="456675" cy="432325"/>
          </a:xfrm>
        </p:grpSpPr>
        <p:sp>
          <p:nvSpPr>
            <p:cNvPr id="503" name="Shape 50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6947" y="2995773"/>
            <a:ext cx="304009" cy="326513"/>
            <a:chOff x="616425" y="2329600"/>
            <a:chExt cx="361700" cy="388475"/>
          </a:xfrm>
        </p:grpSpPr>
        <p:sp>
          <p:nvSpPr>
            <p:cNvPr id="509" name="Shape 50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Shape 517"/>
          <p:cNvGrpSpPr/>
          <p:nvPr/>
        </p:nvGrpSpPr>
        <p:grpSpPr>
          <a:xfrm>
            <a:off x="1003757" y="2998841"/>
            <a:ext cx="320378" cy="320378"/>
            <a:chOff x="1278900" y="2333250"/>
            <a:chExt cx="381175" cy="381175"/>
          </a:xfrm>
        </p:grpSpPr>
        <p:sp>
          <p:nvSpPr>
            <p:cNvPr id="518" name="Shape 5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568720" y="2998841"/>
            <a:ext cx="320399" cy="320378"/>
            <a:chOff x="1951075" y="2333250"/>
            <a:chExt cx="381200" cy="381175"/>
          </a:xfrm>
        </p:grpSpPr>
        <p:sp>
          <p:nvSpPr>
            <p:cNvPr id="523" name="Shape 52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2133704" y="2998841"/>
            <a:ext cx="320378" cy="320378"/>
            <a:chOff x="2623275" y="2333250"/>
            <a:chExt cx="381175" cy="381175"/>
          </a:xfrm>
        </p:grpSpPr>
        <p:sp>
          <p:nvSpPr>
            <p:cNvPr id="528" name="Shape 52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2773409" y="2943578"/>
            <a:ext cx="170937" cy="426827"/>
            <a:chOff x="3384375" y="2267500"/>
            <a:chExt cx="203375" cy="507825"/>
          </a:xfrm>
        </p:grpSpPr>
        <p:sp>
          <p:nvSpPr>
            <p:cNvPr id="533" name="Shape 53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3918716" y="2997811"/>
            <a:ext cx="140237" cy="318339"/>
            <a:chOff x="4747025" y="2332025"/>
            <a:chExt cx="166850" cy="378750"/>
          </a:xfrm>
        </p:grpSpPr>
        <p:sp>
          <p:nvSpPr>
            <p:cNvPr id="536" name="Shape 5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351190" y="2945616"/>
            <a:ext cx="145343" cy="422729"/>
            <a:chOff x="4071800" y="2269925"/>
            <a:chExt cx="172925" cy="502950"/>
          </a:xfrm>
        </p:grpSpPr>
        <p:sp>
          <p:nvSpPr>
            <p:cNvPr id="539" name="Shape 5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Shape 541"/>
          <p:cNvSpPr/>
          <p:nvPr/>
        </p:nvSpPr>
        <p:spPr>
          <a:xfrm>
            <a:off x="4393811" y="2990216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42" name="Shape 542"/>
          <p:cNvGrpSpPr/>
          <p:nvPr/>
        </p:nvGrpSpPr>
        <p:grpSpPr>
          <a:xfrm>
            <a:off x="4948896" y="2996277"/>
            <a:ext cx="345971" cy="325505"/>
            <a:chOff x="5972700" y="2330200"/>
            <a:chExt cx="411625" cy="387275"/>
          </a:xfrm>
        </p:grpSpPr>
        <p:sp>
          <p:nvSpPr>
            <p:cNvPr id="543" name="Shape 5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Shape 545"/>
          <p:cNvGrpSpPr/>
          <p:nvPr/>
        </p:nvGrpSpPr>
        <p:grpSpPr>
          <a:xfrm>
            <a:off x="544193" y="3524406"/>
            <a:ext cx="109538" cy="399195"/>
            <a:chOff x="732125" y="2958550"/>
            <a:chExt cx="130325" cy="474950"/>
          </a:xfrm>
        </p:grpSpPr>
        <p:sp>
          <p:nvSpPr>
            <p:cNvPr id="546" name="Shape 54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Shape 554"/>
          <p:cNvSpPr/>
          <p:nvPr/>
        </p:nvSpPr>
        <p:spPr>
          <a:xfrm>
            <a:off x="1561113" y="3508635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039605" y="3508635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56" name="Shape 556"/>
          <p:cNvGrpSpPr/>
          <p:nvPr/>
        </p:nvGrpSpPr>
        <p:grpSpPr>
          <a:xfrm>
            <a:off x="2099937" y="3537202"/>
            <a:ext cx="387933" cy="367467"/>
            <a:chOff x="2583100" y="2973775"/>
            <a:chExt cx="461550" cy="437200"/>
          </a:xfrm>
        </p:grpSpPr>
        <p:sp>
          <p:nvSpPr>
            <p:cNvPr id="557" name="Shape 55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Shape 559"/>
          <p:cNvSpPr/>
          <p:nvPr/>
        </p:nvSpPr>
        <p:spPr>
          <a:xfrm>
            <a:off x="3810881" y="3545997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60" name="Shape 560"/>
          <p:cNvGrpSpPr/>
          <p:nvPr/>
        </p:nvGrpSpPr>
        <p:grpSpPr>
          <a:xfrm>
            <a:off x="4339386" y="3565359"/>
            <a:ext cx="435022" cy="323445"/>
            <a:chOff x="5247525" y="3007275"/>
            <a:chExt cx="517575" cy="384825"/>
          </a:xfrm>
        </p:grpSpPr>
        <p:sp>
          <p:nvSpPr>
            <p:cNvPr id="561" name="Shape 56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3250372" y="3546931"/>
            <a:ext cx="342882" cy="350068"/>
            <a:chOff x="3951850" y="2985350"/>
            <a:chExt cx="407950" cy="416500"/>
          </a:xfrm>
        </p:grpSpPr>
        <p:sp>
          <p:nvSpPr>
            <p:cNvPr id="564" name="Shape 5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407044" y="4136479"/>
            <a:ext cx="397136" cy="305017"/>
            <a:chOff x="568950" y="3686775"/>
            <a:chExt cx="472500" cy="362900"/>
          </a:xfrm>
        </p:grpSpPr>
        <p:sp>
          <p:nvSpPr>
            <p:cNvPr id="569" name="Shape 56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Shape 572"/>
          <p:cNvSpPr/>
          <p:nvPr/>
        </p:nvSpPr>
        <p:spPr>
          <a:xfrm>
            <a:off x="4983886" y="3529627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3" name="Shape 573"/>
          <p:cNvGrpSpPr/>
          <p:nvPr/>
        </p:nvGrpSpPr>
        <p:grpSpPr>
          <a:xfrm>
            <a:off x="975096" y="4162072"/>
            <a:ext cx="377700" cy="253852"/>
            <a:chOff x="1244800" y="3717225"/>
            <a:chExt cx="449375" cy="302025"/>
          </a:xfrm>
        </p:grpSpPr>
        <p:sp>
          <p:nvSpPr>
            <p:cNvPr id="574" name="Shape 57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1545186" y="4142614"/>
            <a:ext cx="367467" cy="287115"/>
            <a:chOff x="1923075" y="3694075"/>
            <a:chExt cx="437200" cy="341600"/>
          </a:xfrm>
        </p:grpSpPr>
        <p:sp>
          <p:nvSpPr>
            <p:cNvPr id="581" name="Shape 58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2113742" y="4138013"/>
            <a:ext cx="360301" cy="295814"/>
            <a:chOff x="2599525" y="3688600"/>
            <a:chExt cx="428675" cy="351950"/>
          </a:xfrm>
        </p:grpSpPr>
        <p:sp>
          <p:nvSpPr>
            <p:cNvPr id="591" name="Shape 59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696125" y="4117546"/>
            <a:ext cx="333700" cy="329077"/>
            <a:chOff x="3292425" y="3664250"/>
            <a:chExt cx="397025" cy="391525"/>
          </a:xfrm>
        </p:grpSpPr>
        <p:sp>
          <p:nvSpPr>
            <p:cNvPr id="595" name="Shape 59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3233982" y="4160013"/>
            <a:ext cx="369526" cy="268183"/>
            <a:chOff x="3932350" y="3714775"/>
            <a:chExt cx="439650" cy="319075"/>
          </a:xfrm>
        </p:grpSpPr>
        <p:sp>
          <p:nvSpPr>
            <p:cNvPr id="599" name="Shape 59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798966" y="4160013"/>
            <a:ext cx="369505" cy="268183"/>
            <a:chOff x="4604550" y="3714775"/>
            <a:chExt cx="439625" cy="319075"/>
          </a:xfrm>
        </p:grpSpPr>
        <p:sp>
          <p:nvSpPr>
            <p:cNvPr id="605" name="Shape 605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4377251" y="4132381"/>
            <a:ext cx="353136" cy="313738"/>
            <a:chOff x="5292575" y="3681900"/>
            <a:chExt cx="420150" cy="373275"/>
          </a:xfrm>
        </p:grpSpPr>
        <p:sp>
          <p:nvSpPr>
            <p:cNvPr id="608" name="Shape 6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Shape 615"/>
          <p:cNvGrpSpPr/>
          <p:nvPr/>
        </p:nvGrpSpPr>
        <p:grpSpPr>
          <a:xfrm>
            <a:off x="4922273" y="4092458"/>
            <a:ext cx="393060" cy="393060"/>
            <a:chOff x="5941025" y="3634400"/>
            <a:chExt cx="467650" cy="467650"/>
          </a:xfrm>
        </p:grpSpPr>
        <p:sp>
          <p:nvSpPr>
            <p:cNvPr id="616" name="Shape 61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5512346" y="4117546"/>
            <a:ext cx="342882" cy="342903"/>
            <a:chOff x="6643075" y="3664250"/>
            <a:chExt cx="407950" cy="407975"/>
          </a:xfrm>
        </p:grpSpPr>
        <p:sp>
          <p:nvSpPr>
            <p:cNvPr id="623" name="Shape 6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413180" y="4668200"/>
            <a:ext cx="371564" cy="371543"/>
            <a:chOff x="576250" y="4319400"/>
            <a:chExt cx="442075" cy="442050"/>
          </a:xfrm>
        </p:grpSpPr>
        <p:sp>
          <p:nvSpPr>
            <p:cNvPr id="626" name="Shape 6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962843" y="474049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3253566" y="4683678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2688561" y="4705174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817038" y="4682144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4356785" y="4687132"/>
            <a:ext cx="394068" cy="325505"/>
            <a:chOff x="5268225" y="4341925"/>
            <a:chExt cx="468850" cy="387275"/>
          </a:xfrm>
        </p:grpSpPr>
        <p:sp>
          <p:nvSpPr>
            <p:cNvPr id="635" name="Shape 635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4941731" y="4676899"/>
            <a:ext cx="354145" cy="354145"/>
            <a:chOff x="5964175" y="4329750"/>
            <a:chExt cx="421350" cy="421350"/>
          </a:xfrm>
        </p:grpSpPr>
        <p:sp>
          <p:nvSpPr>
            <p:cNvPr id="644" name="Shape 64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Shape 646"/>
          <p:cNvGrpSpPr/>
          <p:nvPr/>
        </p:nvGrpSpPr>
        <p:grpSpPr>
          <a:xfrm>
            <a:off x="977639" y="5241883"/>
            <a:ext cx="372594" cy="360301"/>
            <a:chOff x="1247825" y="5001950"/>
            <a:chExt cx="443300" cy="428675"/>
          </a:xfrm>
        </p:grpSpPr>
        <p:sp>
          <p:nvSpPr>
            <p:cNvPr id="647" name="Shape 6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1575885" y="5223960"/>
            <a:ext cx="306068" cy="389992"/>
            <a:chOff x="1959600" y="4980625"/>
            <a:chExt cx="364150" cy="464000"/>
          </a:xfrm>
        </p:grpSpPr>
        <p:sp>
          <p:nvSpPr>
            <p:cNvPr id="654" name="Shape 65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2118365" y="5238815"/>
            <a:ext cx="351077" cy="360806"/>
            <a:chOff x="2605025" y="4998300"/>
            <a:chExt cx="417700" cy="429275"/>
          </a:xfrm>
        </p:grpSpPr>
        <p:sp>
          <p:nvSpPr>
            <p:cNvPr id="662" name="Shape 6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2649057" y="5241883"/>
            <a:ext cx="419662" cy="349543"/>
            <a:chOff x="3236425" y="5001950"/>
            <a:chExt cx="499300" cy="415875"/>
          </a:xfrm>
        </p:grpSpPr>
        <p:sp>
          <p:nvSpPr>
            <p:cNvPr id="666" name="Shape 66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3264177" y="5223960"/>
            <a:ext cx="319369" cy="380263"/>
            <a:chOff x="3968275" y="4980625"/>
            <a:chExt cx="379975" cy="452425"/>
          </a:xfrm>
        </p:grpSpPr>
        <p:sp>
          <p:nvSpPr>
            <p:cNvPr id="673" name="Shape 67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Shape 676"/>
          <p:cNvGrpSpPr/>
          <p:nvPr/>
        </p:nvGrpSpPr>
        <p:grpSpPr>
          <a:xfrm>
            <a:off x="4919710" y="5308913"/>
            <a:ext cx="404323" cy="220085"/>
            <a:chOff x="5937975" y="5081700"/>
            <a:chExt cx="481050" cy="261850"/>
          </a:xfrm>
        </p:grpSpPr>
        <p:sp>
          <p:nvSpPr>
            <p:cNvPr id="677" name="Shape 67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537918" y="5266447"/>
            <a:ext cx="290183" cy="333678"/>
            <a:chOff x="6673500" y="5031175"/>
            <a:chExt cx="345250" cy="397000"/>
          </a:xfrm>
        </p:grpSpPr>
        <p:sp>
          <p:nvSpPr>
            <p:cNvPr id="681" name="Shape 68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229905" y="1291092"/>
            <a:ext cx="387933" cy="345971"/>
            <a:chOff x="3927500" y="301425"/>
            <a:chExt cx="461550" cy="411625"/>
          </a:xfrm>
        </p:grpSpPr>
        <p:sp>
          <p:nvSpPr>
            <p:cNvPr id="687" name="Shape 68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517452" y="1297753"/>
            <a:ext cx="332670" cy="332670"/>
            <a:chOff x="6649150" y="309350"/>
            <a:chExt cx="395800" cy="395800"/>
          </a:xfrm>
        </p:grpSpPr>
        <p:sp>
          <p:nvSpPr>
            <p:cNvPr id="715" name="Shape 715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4949905" y="1305423"/>
            <a:ext cx="337797" cy="319873"/>
            <a:chOff x="5973900" y="318475"/>
            <a:chExt cx="401900" cy="380575"/>
          </a:xfrm>
        </p:grpSpPr>
        <p:sp>
          <p:nvSpPr>
            <p:cNvPr id="739" name="Shape 7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995058" y="1818716"/>
            <a:ext cx="342882" cy="418128"/>
            <a:chOff x="1268550" y="929175"/>
            <a:chExt cx="407950" cy="497475"/>
          </a:xfrm>
        </p:grpSpPr>
        <p:sp>
          <p:nvSpPr>
            <p:cNvPr id="754" name="Shape 75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Shape 757"/>
          <p:cNvGrpSpPr/>
          <p:nvPr/>
        </p:nvGrpSpPr>
        <p:grpSpPr>
          <a:xfrm>
            <a:off x="5481122" y="1834580"/>
            <a:ext cx="405331" cy="388962"/>
            <a:chOff x="6605925" y="948050"/>
            <a:chExt cx="482250" cy="462775"/>
          </a:xfrm>
        </p:grpSpPr>
        <p:sp>
          <p:nvSpPr>
            <p:cNvPr id="758" name="Shape 75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Shape 764"/>
          <p:cNvGrpSpPr/>
          <p:nvPr/>
        </p:nvGrpSpPr>
        <p:grpSpPr>
          <a:xfrm>
            <a:off x="5575804" y="2986549"/>
            <a:ext cx="215966" cy="342399"/>
            <a:chOff x="6718575" y="2318625"/>
            <a:chExt cx="256950" cy="407375"/>
          </a:xfrm>
        </p:grpSpPr>
        <p:sp>
          <p:nvSpPr>
            <p:cNvPr id="765" name="Shape 76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Shape 773"/>
          <p:cNvGrpSpPr/>
          <p:nvPr/>
        </p:nvGrpSpPr>
        <p:grpSpPr>
          <a:xfrm>
            <a:off x="2677193" y="3613457"/>
            <a:ext cx="363369" cy="221115"/>
            <a:chOff x="3269900" y="3064500"/>
            <a:chExt cx="432325" cy="263075"/>
          </a:xfrm>
        </p:grpSpPr>
        <p:sp>
          <p:nvSpPr>
            <p:cNvPr id="774" name="Shape 77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Shape 777"/>
          <p:cNvGrpSpPr/>
          <p:nvPr/>
        </p:nvGrpSpPr>
        <p:grpSpPr>
          <a:xfrm>
            <a:off x="5551219" y="3545901"/>
            <a:ext cx="265115" cy="372594"/>
            <a:chOff x="6689325" y="2984125"/>
            <a:chExt cx="315425" cy="443300"/>
          </a:xfrm>
        </p:grpSpPr>
        <p:sp>
          <p:nvSpPr>
            <p:cNvPr id="778" name="Shape 77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1599945" y="4640569"/>
            <a:ext cx="256416" cy="414535"/>
            <a:chOff x="1988225" y="4286525"/>
            <a:chExt cx="305075" cy="493200"/>
          </a:xfrm>
        </p:grpSpPr>
        <p:sp>
          <p:nvSpPr>
            <p:cNvPr id="784" name="Shape 78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2143937" y="4669734"/>
            <a:ext cx="309640" cy="392030"/>
            <a:chOff x="2635450" y="4321225"/>
            <a:chExt cx="368400" cy="466425"/>
          </a:xfrm>
        </p:grpSpPr>
        <p:sp>
          <p:nvSpPr>
            <p:cNvPr id="792" name="Shape 79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5512346" y="4660005"/>
            <a:ext cx="342882" cy="383835"/>
            <a:chOff x="6643075" y="4309650"/>
            <a:chExt cx="407950" cy="456675"/>
          </a:xfrm>
        </p:grpSpPr>
        <p:sp>
          <p:nvSpPr>
            <p:cNvPr id="799" name="Shape 79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Shape 808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Shape 8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3758538" y="5209629"/>
            <a:ext cx="460615" cy="418653"/>
            <a:chOff x="4556450" y="4963575"/>
            <a:chExt cx="548025" cy="498100"/>
          </a:xfrm>
        </p:grpSpPr>
        <p:sp>
          <p:nvSpPr>
            <p:cNvPr id="821" name="Shape 8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Shape 826"/>
          <p:cNvGrpSpPr/>
          <p:nvPr/>
        </p:nvGrpSpPr>
        <p:grpSpPr>
          <a:xfrm>
            <a:off x="375820" y="5300214"/>
            <a:ext cx="445255" cy="246182"/>
            <a:chOff x="531800" y="5071350"/>
            <a:chExt cx="529750" cy="292900"/>
          </a:xfrm>
        </p:grpSpPr>
        <p:sp>
          <p:nvSpPr>
            <p:cNvPr id="827" name="Shape 82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7320094" y="2713375"/>
            <a:ext cx="433992" cy="422729"/>
            <a:chOff x="5916675" y="927975"/>
            <a:chExt cx="516350" cy="502950"/>
          </a:xfrm>
        </p:grpSpPr>
        <p:sp>
          <p:nvSpPr>
            <p:cNvPr id="835" name="Shape 83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6436114" y="3419277"/>
            <a:ext cx="1079481" cy="1051467"/>
            <a:chOff x="5916675" y="927975"/>
            <a:chExt cx="516350" cy="502950"/>
          </a:xfrm>
        </p:grpSpPr>
        <p:sp>
          <p:nvSpPr>
            <p:cNvPr id="838" name="Shape 8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6436257" y="2713375"/>
            <a:ext cx="433992" cy="422729"/>
            <a:chOff x="5916675" y="927975"/>
            <a:chExt cx="516350" cy="502950"/>
          </a:xfrm>
        </p:grpSpPr>
        <p:sp>
          <p:nvSpPr>
            <p:cNvPr id="841" name="Shape 8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Shape 843"/>
          <p:cNvSpPr/>
          <p:nvPr/>
        </p:nvSpPr>
        <p:spPr>
          <a:xfrm>
            <a:off x="7512255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628418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913953" y="4007290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Shape 8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2163850" y="18286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808100" y="32886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91EA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648975" y="17708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91EA"/>
                </a:solidFill>
              </a:rPr>
              <a:t>😉</a:t>
            </a:r>
            <a:endParaRPr sz="9600">
              <a:solidFill>
                <a:srgbClr val="0091EA"/>
              </a:solidFill>
            </a:endParaRPr>
          </a:p>
        </p:txBody>
      </p:sp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1187624" y="476672"/>
            <a:ext cx="6881937" cy="535766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470398" y="761220"/>
            <a:ext cx="6316266" cy="4026489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784806"/>
            <a:ext cx="4507819" cy="39793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51620" y="5834339"/>
            <a:ext cx="6840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b="1" dirty="0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API  </a:t>
            </a:r>
            <a:r>
              <a:rPr lang="en-US" b="1" dirty="0" err="1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Konsole</a:t>
            </a:r>
            <a:endParaRPr lang="en-US"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algn="ctr"/>
            <a:r>
              <a:rPr lang="en-US" dirty="0"/>
              <a:t>https://developer.deutschebahn.com/store/apis/info?name=StaDa-Station_Data&amp;version=v2&amp;provider=DBOpenData#!/default/get_stations_id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body" idx="4294967295"/>
          </p:nvPr>
        </p:nvSpPr>
        <p:spPr>
          <a:xfrm>
            <a:off x="467544" y="764704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Kontakte</a:t>
            </a:r>
            <a:endParaRPr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smtClean="0">
                <a:highlight>
                  <a:srgbClr val="ECEFF1"/>
                </a:highlight>
              </a:rPr>
              <a:t>Finde Bahnhöfe in der Nähe deiner Freunde und Kollegen</a:t>
            </a:r>
            <a:endParaRPr sz="2400" dirty="0">
              <a:highlight>
                <a:srgbClr val="ECEFF1"/>
              </a:highlight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" name="Gruppieren 2"/>
          <p:cNvGrpSpPr/>
          <p:nvPr/>
        </p:nvGrpSpPr>
        <p:grpSpPr>
          <a:xfrm>
            <a:off x="5358025" y="527000"/>
            <a:ext cx="3168351" cy="5904656"/>
            <a:chOff x="5358025" y="548680"/>
            <a:chExt cx="3168351" cy="5904656"/>
          </a:xfrm>
        </p:grpSpPr>
        <p:grpSp>
          <p:nvGrpSpPr>
            <p:cNvPr id="2" name="Gruppieren 1"/>
            <p:cNvGrpSpPr/>
            <p:nvPr/>
          </p:nvGrpSpPr>
          <p:grpSpPr>
            <a:xfrm>
              <a:off x="5358025" y="548680"/>
              <a:ext cx="3168351" cy="5904656"/>
              <a:chOff x="5385337" y="653113"/>
              <a:chExt cx="2766776" cy="5551776"/>
            </a:xfrm>
          </p:grpSpPr>
          <p:sp>
            <p:nvSpPr>
              <p:cNvPr id="343" name="Shape 343"/>
              <p:cNvSpPr/>
              <p:nvPr/>
            </p:nvSpPr>
            <p:spPr>
              <a:xfrm>
                <a:off x="5385337" y="653113"/>
                <a:ext cx="2766776" cy="5551776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5504225" y="1118675"/>
                <a:ext cx="2529000" cy="4474800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Place your screenshot here</a:t>
                </a:r>
                <a:endParaRPr sz="1000">
                  <a:solidFill>
                    <a:srgbClr val="999999"/>
                  </a:solidFill>
                </a:endParaRPr>
              </a:p>
            </p:txBody>
          </p:sp>
        </p:grp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801" y="1118675"/>
              <a:ext cx="2844800" cy="4686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23375"/>
              </p:ext>
            </p:extLst>
          </p:nvPr>
        </p:nvGraphicFramePr>
        <p:xfrm>
          <a:off x="467544" y="5445224"/>
          <a:ext cx="18573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Objekt-Manager-Shellobjekt" showAsIcon="1" r:id="rId5" imgW="1857600" imgH="437400" progId="Package">
                  <p:embed/>
                </p:oleObj>
              </mc:Choice>
              <mc:Fallback>
                <p:oleObj name="Objekt-Manager-Shellobjekt" showAsIcon="1" r:id="rId5" imgW="18576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544" y="5445224"/>
                        <a:ext cx="18573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4409024" y="3140968"/>
            <a:ext cx="4426699" cy="33291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 smtClean="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Dein Bahnhofsbegleiter.</a:t>
            </a:r>
            <a:endParaRPr sz="2400" b="1" dirty="0" smtClean="0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Bald erhältlich</a:t>
            </a:r>
            <a:r>
              <a:rPr lang="en" sz="2400" dirty="0" smtClean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400" dirty="0">
              <a:solidFill>
                <a:srgbClr val="FFFFFF"/>
              </a:solidFill>
              <a:latin typeface="Source Sans Pro"/>
              <a:ea typeface="Roboto Slab"/>
              <a:cs typeface="Roboto Slab"/>
              <a:sym typeface="Source Sans Pro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182" y="5229200"/>
            <a:ext cx="1512168" cy="44820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5229200"/>
            <a:ext cx="1497004" cy="4437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786150" y="1553112"/>
            <a:ext cx="3179400" cy="30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GOOGLE SLIDES</a:t>
            </a:r>
            <a:endParaRPr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"Use as Google Slides Theme".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will get a copy of this document on your Google Drive and will be able to edit, add or delete slides.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have to be signed in to your Google account.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4395856" y="1553112"/>
            <a:ext cx="3318300" cy="30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POWERPOINT®</a:t>
            </a:r>
            <a:endParaRPr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"Download as PowerPoint template". You will get a .pptx file that you can edit in PowerPoint.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Presentation design slide</a:t>
            </a: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3116575" y="4820325"/>
            <a:ext cx="5338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info on how to use this template at </a:t>
            </a:r>
            <a:r>
              <a:rPr lang="en" b="1" u="sng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www.slidescarnival.com/help-use-presentation-template</a:t>
            </a:r>
            <a:endParaRPr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template is free to use under </a:t>
            </a:r>
            <a:r>
              <a:rPr lang="en" u="sng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Creative Commons Attribution license</a:t>
            </a: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You can keep the Credits slide or mention SlidesCarnival and other resources used in a slide footer.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ctrTitle" idx="4294967295"/>
          </p:nvPr>
        </p:nvSpPr>
        <p:spPr>
          <a:xfrm>
            <a:off x="1637500" y="587125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4294967295"/>
          </p:nvPr>
        </p:nvSpPr>
        <p:spPr>
          <a:xfrm>
            <a:off x="1637500" y="1881750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Jayden Smith</a:t>
            </a:r>
            <a:endParaRPr sz="3600" b="1" dirty="0"/>
          </a:p>
        </p:txBody>
      </p:sp>
      <p:sp>
        <p:nvSpPr>
          <p:cNvPr id="87" name="Shape 87"/>
          <p:cNvSpPr txBox="1">
            <a:spLocks noGrp="1"/>
          </p:cNvSpPr>
          <p:nvPr>
            <p:ph type="body" idx="4294967295"/>
          </p:nvPr>
        </p:nvSpPr>
        <p:spPr>
          <a:xfrm>
            <a:off x="1637500" y="2981075"/>
            <a:ext cx="34533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I am here because I love to give presentations. </a:t>
            </a: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You can find me at:</a:t>
            </a:r>
            <a:endParaRPr sz="26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@username</a:t>
            </a:r>
            <a:endParaRPr sz="2600"/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309" y="3519586"/>
            <a:ext cx="1613400" cy="1613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Shape 8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FD8DC"/>
                </a:solidFill>
              </a:rPr>
              <a:t>1.</a:t>
            </a:r>
            <a:endParaRPr sz="6000">
              <a:solidFill>
                <a:srgbClr val="CFD8D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1088</Words>
  <Application>Microsoft Office PowerPoint</Application>
  <PresentationFormat>Bildschirmpräsentation (4:3)</PresentationFormat>
  <Paragraphs>176</Paragraphs>
  <Slides>28</Slides>
  <Notes>28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Roboto Slab</vt:lpstr>
      <vt:lpstr>Source Sans Pro</vt:lpstr>
      <vt:lpstr>Calibri</vt:lpstr>
      <vt:lpstr>Cordelia template</vt:lpstr>
      <vt:lpstr>Objekt-Manager-Shellobjekt</vt:lpstr>
      <vt:lpstr>Bahnhofs-begleiter</vt:lpstr>
      <vt:lpstr>PowerPoint-Präsentation</vt:lpstr>
      <vt:lpstr>PowerPoint-Präsentation</vt:lpstr>
      <vt:lpstr>PowerPoint-Präsentation</vt:lpstr>
      <vt:lpstr>PowerPoint-Präsentation</vt:lpstr>
      <vt:lpstr>Instructions for use</vt:lpstr>
      <vt:lpstr>Hello!</vt:lpstr>
      <vt:lpstr>1. Transition headline</vt:lpstr>
      <vt:lpstr>This is a slide title</vt:lpstr>
      <vt:lpstr>Kontakte</vt:lpstr>
      <vt:lpstr>You can also split your content</vt:lpstr>
      <vt:lpstr>In two or three columns</vt:lpstr>
      <vt:lpstr>A picture is worth a thousand words</vt:lpstr>
      <vt:lpstr>Use charts to explain your ideas</vt:lpstr>
      <vt:lpstr>Or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PowerPoint-Präsentation</vt:lpstr>
      <vt:lpstr>PowerPoint-Präsentation</vt:lpstr>
      <vt:lpstr>PowerPoint-Präsentation</vt:lpstr>
      <vt:lpstr>Thanks!</vt:lpstr>
      <vt:lpstr>Presentation design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Bahnhofs-begleiter</dc:title>
  <dc:creator>Ramona</dc:creator>
  <cp:lastModifiedBy>ngs</cp:lastModifiedBy>
  <cp:revision>18</cp:revision>
  <dcterms:modified xsi:type="dcterms:W3CDTF">2018-02-28T10:53:11Z</dcterms:modified>
</cp:coreProperties>
</file>